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handoutMasterIdLst>
    <p:handoutMasterId r:id="rId115"/>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 id="1121" r:id="rId105"/>
    <p:sldId id="691" r:id="rId106"/>
    <p:sldId id="717" r:id="rId107"/>
    <p:sldId id="714" r:id="rId108"/>
    <p:sldId id="779" r:id="rId109"/>
    <p:sldId id="965" r:id="rId110"/>
    <p:sldId id="752" r:id="rId111"/>
    <p:sldId id="1122" r:id="rId112"/>
    <p:sldId id="1120"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5/27/24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5/27/24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5/27/24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5/27/24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5/27/24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5/27/24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5/27/24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5/27/24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5/27/24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5/27/24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5/27/24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5/27/24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5/27/24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5/27/24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2.gif"/></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51941"/>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36690736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6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107</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111</a:t>
            </a:fld>
            <a:endParaRPr lang="en-US"/>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9384" y="3088479"/>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spTree>
    <p:extLst>
      <p:ext uri="{BB962C8B-B14F-4D97-AF65-F5344CB8AC3E}">
        <p14:creationId xmlns:p14="http://schemas.microsoft.com/office/powerpoint/2010/main" val="32541022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112</a:t>
            </a:fld>
            <a:endParaRPr lang="en-US"/>
          </a:p>
        </p:txBody>
      </p:sp>
    </p:spTree>
    <p:extLst>
      <p:ext uri="{BB962C8B-B14F-4D97-AF65-F5344CB8AC3E}">
        <p14:creationId xmlns:p14="http://schemas.microsoft.com/office/powerpoint/2010/main" val="393377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864686" y="2217407"/>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864686" y="2217407"/>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10523</TotalTime>
  <Words>9550</Words>
  <Application>Microsoft Macintosh PowerPoint</Application>
  <PresentationFormat>Widescreen</PresentationFormat>
  <Paragraphs>2122</Paragraphs>
  <Slides>112</Slides>
  <Notes>85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circuits</vt:lpstr>
      <vt:lpstr>More Circuits</vt:lpstr>
      <vt:lpstr>IC’s: 555 Timer</vt:lpstr>
      <vt:lpstr>Using the 555 to generate a clock</vt:lpstr>
      <vt:lpstr>Using the 555 to clock a counter</vt:lpstr>
      <vt:lpstr>Lab: Using the 555 to generate a pulse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1264</cp:revision>
  <cp:lastPrinted>2024-05-27T20:17:05Z</cp:lastPrinted>
  <dcterms:created xsi:type="dcterms:W3CDTF">2021-07-06T18:24:07Z</dcterms:created>
  <dcterms:modified xsi:type="dcterms:W3CDTF">2024-05-27T20:35:33Z</dcterms:modified>
</cp:coreProperties>
</file>